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4" r:id="rId2"/>
  </p:sldMasterIdLst>
  <p:notesMasterIdLst>
    <p:notesMasterId r:id="rId4"/>
  </p:notesMasterIdLst>
  <p:handoutMasterIdLst>
    <p:handoutMasterId r:id="rId5"/>
  </p:handoutMasterIdLst>
  <p:sldIdLst>
    <p:sldId id="551" r:id="rId3"/>
  </p:sldIdLst>
  <p:sldSz cx="9144000" cy="6858000" type="screen4x3"/>
  <p:notesSz cx="9947275" cy="6858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FFCC66"/>
    <a:srgbClr val="FFCC99"/>
    <a:srgbClr val="CCDEFF"/>
    <a:srgbClr val="009900"/>
    <a:srgbClr val="99CCFF"/>
    <a:srgbClr val="666699"/>
    <a:srgbClr val="CCECFF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主题样式 1 - 强调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5758FB7-9AC5-4552-8A53-C91805E547FA}" styleName="主题样式 1 - 强调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8D230F3-CF80-4859-8CE7-A43EE81993B5}" styleName="浅色样式 1 - 强调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84E427A-3D55-4303-BF80-6455036E1DE7}" styleName="主题样式 1 - 强调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主题样式 1 - 强调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主题样式 1 - 强调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17292A2E-F333-43FB-9621-5CBBE7FDCDCB}" styleName="浅色样式 2 - 强调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DA37D80-6434-44D0-A028-1B22A696006F}" styleName="浅色样式 3 - 强调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113A9D2-9D6B-4929-AA2D-F23B5EE8CBE7}" styleName="主题样式 2 - 强调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46F890A9-2807-4EBB-B81D-B2AA78EC7F39}" styleName="深色样式 2 - 强调 5/强调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浅色样式 3 - 强调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10" autoAdjust="0"/>
    <p:restoredTop sz="92615" autoAdjust="0"/>
  </p:normalViewPr>
  <p:slideViewPr>
    <p:cSldViewPr>
      <p:cViewPr varScale="1">
        <p:scale>
          <a:sx n="106" d="100"/>
          <a:sy n="106" d="100"/>
        </p:scale>
        <p:origin x="-184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11498" cy="343831"/>
          </a:xfrm>
          <a:prstGeom prst="rect">
            <a:avLst/>
          </a:prstGeom>
        </p:spPr>
        <p:txBody>
          <a:bodyPr vert="horz" lIns="91989" tIns="45994" rIns="91989" bIns="45994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5633442" y="0"/>
            <a:ext cx="4311498" cy="343831"/>
          </a:xfrm>
          <a:prstGeom prst="rect">
            <a:avLst/>
          </a:prstGeom>
        </p:spPr>
        <p:txBody>
          <a:bodyPr vert="horz" lIns="91989" tIns="45994" rIns="91989" bIns="45994" rtlCol="0"/>
          <a:lstStyle>
            <a:lvl1pPr algn="r">
              <a:defRPr sz="1200"/>
            </a:lvl1pPr>
          </a:lstStyle>
          <a:p>
            <a:fld id="{5FD83738-F20C-4712-BB47-20BA0CB79076}" type="datetimeFigureOut">
              <a:rPr lang="zh-CN" altLang="en-US" smtClean="0"/>
              <a:t>2020/7/23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1" y="6514169"/>
            <a:ext cx="4311498" cy="343831"/>
          </a:xfrm>
          <a:prstGeom prst="rect">
            <a:avLst/>
          </a:prstGeom>
        </p:spPr>
        <p:txBody>
          <a:bodyPr vert="horz" lIns="91989" tIns="45994" rIns="91989" bIns="45994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5633442" y="6514169"/>
            <a:ext cx="4311498" cy="343831"/>
          </a:xfrm>
          <a:prstGeom prst="rect">
            <a:avLst/>
          </a:prstGeom>
        </p:spPr>
        <p:txBody>
          <a:bodyPr vert="horz" lIns="91989" tIns="45994" rIns="91989" bIns="45994" rtlCol="0" anchor="b"/>
          <a:lstStyle>
            <a:lvl1pPr algn="r">
              <a:defRPr sz="1200"/>
            </a:lvl1pPr>
          </a:lstStyle>
          <a:p>
            <a:fld id="{E0189FB9-15A8-40D9-B0D2-04FEFDF7308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30155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10486" cy="342900"/>
          </a:xfrm>
          <a:prstGeom prst="rect">
            <a:avLst/>
          </a:prstGeom>
        </p:spPr>
        <p:txBody>
          <a:bodyPr vert="horz" lIns="91989" tIns="45994" rIns="91989" bIns="45994" rtlCol="0"/>
          <a:lstStyle>
            <a:lvl1pPr algn="l" eaLnBrk="1" hangingPunct="1">
              <a:defRPr sz="12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5634487" y="0"/>
            <a:ext cx="4310486" cy="342900"/>
          </a:xfrm>
          <a:prstGeom prst="rect">
            <a:avLst/>
          </a:prstGeom>
        </p:spPr>
        <p:txBody>
          <a:bodyPr vert="horz" lIns="91989" tIns="45994" rIns="91989" bIns="45994" rtlCol="0"/>
          <a:lstStyle>
            <a:lvl1pPr algn="r" eaLnBrk="1" hangingPunct="1">
              <a:defRPr sz="12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fld id="{76F95181-87EB-407F-8CE4-B0799790DE53}" type="datetimeFigureOut">
              <a:rPr lang="zh-CN" altLang="en-US"/>
              <a:pPr>
                <a:defRPr/>
              </a:pPr>
              <a:t>2020/7/23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262313" y="515938"/>
            <a:ext cx="3422650" cy="256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89" tIns="45994" rIns="91989" bIns="45994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994728" y="3257551"/>
            <a:ext cx="7957820" cy="3086100"/>
          </a:xfrm>
          <a:prstGeom prst="rect">
            <a:avLst/>
          </a:prstGeom>
        </p:spPr>
        <p:txBody>
          <a:bodyPr vert="horz" lIns="91989" tIns="45994" rIns="91989" bIns="45994" rtlCol="0">
            <a:normAutofit/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1" y="6513910"/>
            <a:ext cx="4310486" cy="342900"/>
          </a:xfrm>
          <a:prstGeom prst="rect">
            <a:avLst/>
          </a:prstGeom>
        </p:spPr>
        <p:txBody>
          <a:bodyPr vert="horz" lIns="91989" tIns="45994" rIns="91989" bIns="45994" rtlCol="0" anchor="b"/>
          <a:lstStyle>
            <a:lvl1pPr algn="l" eaLnBrk="1" hangingPunct="1">
              <a:defRPr sz="12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5634487" y="6513910"/>
            <a:ext cx="4310486" cy="342900"/>
          </a:xfrm>
          <a:prstGeom prst="rect">
            <a:avLst/>
          </a:prstGeom>
        </p:spPr>
        <p:txBody>
          <a:bodyPr vert="horz" wrap="square" lIns="91989" tIns="45994" rIns="91989" bIns="4599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fld id="{165F2CA6-870D-45CB-8CBF-E549CF46E52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951789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2968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直接连接符 8"/>
          <p:cNvCxnSpPr/>
          <p:nvPr userDrawn="1"/>
        </p:nvCxnSpPr>
        <p:spPr>
          <a:xfrm>
            <a:off x="0" y="1141396"/>
            <a:ext cx="9144000" cy="1588"/>
          </a:xfrm>
          <a:prstGeom prst="line">
            <a:avLst/>
          </a:prstGeom>
          <a:ln w="57150" cmpd="dbl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" name="日期占位符 3"/>
          <p:cNvSpPr txBox="1">
            <a:spLocks/>
          </p:cNvSpPr>
          <p:nvPr userDrawn="1"/>
        </p:nvSpPr>
        <p:spPr>
          <a:xfrm>
            <a:off x="5072066" y="63479"/>
            <a:ext cx="4071966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charset="0"/>
                <a:ea typeface="宋体" charset="-122"/>
                <a:cs typeface="+mn-cs"/>
              </a:rPr>
              <a:t>Northeast Petroleum University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" charset="0"/>
              <a:ea typeface="宋体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7" r:id="rId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6072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1"/>
          <p:cNvSpPr txBox="1">
            <a:spLocks noChangeArrowheads="1"/>
          </p:cNvSpPr>
          <p:nvPr/>
        </p:nvSpPr>
        <p:spPr bwMode="auto">
          <a:xfrm>
            <a:off x="0" y="518434"/>
            <a:ext cx="9144000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000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2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  <a:lvl2pPr marL="742950" indent="-285750">
              <a:defRPr sz="12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2pPr>
            <a:lvl3pPr marL="1143000" indent="-228600">
              <a:defRPr sz="12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3pPr>
            <a:lvl4pPr marL="1600200" indent="-228600">
              <a:defRPr sz="12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4pPr>
            <a:lvl5pPr marL="2057400" indent="-228600">
              <a:defRPr sz="12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2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2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2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2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9pPr>
          </a:lstStyle>
          <a:p>
            <a:pPr indent="457200" eaLnBrk="1" hangingPunct="1">
              <a:lnSpc>
                <a:spcPct val="90000"/>
              </a:lnSpc>
              <a:spcBef>
                <a:spcPct val="50000"/>
              </a:spcBef>
            </a:pPr>
            <a:r>
              <a:rPr lang="zh-CN" altLang="en-US" sz="3200" b="1" dirty="0">
                <a:solidFill>
                  <a:srgbClr val="0000FF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一、优势科研方向</a:t>
            </a:r>
            <a:r>
              <a:rPr lang="en-US" altLang="zh-CN" sz="3200" b="1" dirty="0">
                <a:solidFill>
                  <a:srgbClr val="0000FF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1</a:t>
            </a:r>
          </a:p>
        </p:txBody>
      </p:sp>
      <p:sp>
        <p:nvSpPr>
          <p:cNvPr id="3" name="矩形 26"/>
          <p:cNvSpPr>
            <a:spLocks noChangeArrowheads="1"/>
          </p:cNvSpPr>
          <p:nvPr/>
        </p:nvSpPr>
        <p:spPr bwMode="auto">
          <a:xfrm>
            <a:off x="518496" y="1268760"/>
            <a:ext cx="8013943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  <a:lvl2pPr marL="742950" indent="-285750">
              <a:defRPr kumimoji="1" sz="2400" b="1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2pPr>
            <a:lvl3pPr marL="1143000" indent="-228600">
              <a:defRPr kumimoji="1" sz="2400" b="1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3pPr>
            <a:lvl4pPr marL="1600200" indent="-228600">
              <a:defRPr kumimoji="1" sz="2400" b="1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4pPr>
            <a:lvl5pPr marL="2057400" indent="-228600">
              <a:defRPr kumimoji="1" sz="2400" b="1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zh-CN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6</a:t>
            </a:r>
            <a:r>
              <a:rPr lang="zh-CN" altLang="en-US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、特色技术</a:t>
            </a:r>
          </a:p>
        </p:txBody>
      </p:sp>
      <p:sp>
        <p:nvSpPr>
          <p:cNvPr id="5" name="矩形 4"/>
          <p:cNvSpPr/>
          <p:nvPr/>
        </p:nvSpPr>
        <p:spPr>
          <a:xfrm>
            <a:off x="500240" y="1693492"/>
            <a:ext cx="846646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2000" dirty="0" smtClean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把人工智能、物联网以及大数据技术与油田勘探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和</a:t>
            </a:r>
            <a:r>
              <a:rPr lang="zh-CN" altLang="en-US" sz="2000" dirty="0" smtClean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开发相结合，形成智能地震处理、智能测井、智能油藏、油气生产物联网、移动安全管控、遥感大数据等特色技术，为智慧油田建设助力。</a:t>
            </a:r>
            <a:endParaRPr lang="en-US" altLang="zh-CN" sz="20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6" name="图片 2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001" y="3613898"/>
            <a:ext cx="2822839" cy="2162760"/>
          </a:xfrm>
          <a:prstGeom prst="rect">
            <a:avLst/>
          </a:prstGeom>
          <a:noFill/>
          <a:ln w="1587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矩形 3"/>
          <p:cNvSpPr>
            <a:spLocks noChangeArrowheads="1"/>
          </p:cNvSpPr>
          <p:nvPr/>
        </p:nvSpPr>
        <p:spPr bwMode="auto">
          <a:xfrm>
            <a:off x="332665" y="5888305"/>
            <a:ext cx="264687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  <a:ea typeface="方正大黑简体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  <a:ea typeface="方正大黑简体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  <a:ea typeface="方正大黑简体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  <a:ea typeface="方正大黑简体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  <a:ea typeface="方正大黑简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ea typeface="方正大黑简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ea typeface="方正大黑简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ea typeface="方正大黑简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ea typeface="方正大黑简体" pitchFamily="2" charset="-122"/>
              </a:defRPr>
            </a:lvl9pPr>
          </a:lstStyle>
          <a:p>
            <a:r>
              <a:rPr lang="zh-CN" altLang="en-US" sz="1200" dirty="0">
                <a:solidFill>
                  <a:srgbClr val="0000FF"/>
                </a:solidFill>
                <a:ea typeface="黑体" pitchFamily="49" charset="-122"/>
                <a:cs typeface="Times New Roman" pitchFamily="18" charset="0"/>
                <a:sym typeface="+mn-ea"/>
              </a:rPr>
              <a:t>智能测井处理解释评价及可视化技术</a:t>
            </a:r>
            <a:endParaRPr lang="zh-CN" altLang="en-US" sz="1200" dirty="0">
              <a:solidFill>
                <a:srgbClr val="0000FF"/>
              </a:solidFill>
              <a:ea typeface="黑体" pitchFamily="49" charset="-122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721" y="3598509"/>
            <a:ext cx="3212064" cy="2428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8301" y="3417756"/>
            <a:ext cx="2352171" cy="2202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矩形 1"/>
          <p:cNvSpPr>
            <a:spLocks noChangeArrowheads="1"/>
          </p:cNvSpPr>
          <p:nvPr/>
        </p:nvSpPr>
        <p:spPr bwMode="auto">
          <a:xfrm>
            <a:off x="6910679" y="5734416"/>
            <a:ext cx="162095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  <a:ea typeface="方正大黑简体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  <a:ea typeface="方正大黑简体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  <a:ea typeface="方正大黑简体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  <a:ea typeface="方正大黑简体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  <a:ea typeface="方正大黑简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ea typeface="方正大黑简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ea typeface="方正大黑简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ea typeface="方正大黑简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ea typeface="方正大黑简体" pitchFamily="2" charset="-122"/>
              </a:defRPr>
            </a:lvl9pPr>
          </a:lstStyle>
          <a:p>
            <a:r>
              <a:rPr lang="zh-CN" altLang="en-US" sz="1400" dirty="0">
                <a:solidFill>
                  <a:srgbClr val="0000FF"/>
                </a:solidFill>
                <a:ea typeface="黑体" pitchFamily="49" charset="-122"/>
                <a:cs typeface="Times New Roman" pitchFamily="18" charset="0"/>
              </a:rPr>
              <a:t>移动应用安全管控</a:t>
            </a:r>
            <a:endParaRPr lang="zh-CN" altLang="en-US" sz="1400" dirty="0">
              <a:ea typeface="黑体" pitchFamily="49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27617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5554</TotalTime>
  <Words>74</Words>
  <Application>Microsoft Office PowerPoint</Application>
  <PresentationFormat>全屏显示(4:3)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1</vt:i4>
      </vt:variant>
    </vt:vector>
  </HeadingPairs>
  <TitlesOfParts>
    <vt:vector size="3" baseType="lpstr">
      <vt:lpstr>Office 主题</vt:lpstr>
      <vt:lpstr>2_Office 主题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BH-1型近钻头谐振器工具研发</dc:title>
  <dc:creator>liw</dc:creator>
  <cp:lastModifiedBy>admin</cp:lastModifiedBy>
  <cp:revision>605</cp:revision>
  <cp:lastPrinted>2019-03-30T08:04:31Z</cp:lastPrinted>
  <dcterms:created xsi:type="dcterms:W3CDTF">2013-01-13T21:48:57Z</dcterms:created>
  <dcterms:modified xsi:type="dcterms:W3CDTF">2020-07-23T09:33:33Z</dcterms:modified>
</cp:coreProperties>
</file>